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1282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D8457-92F8-4EB8-9F9F-79231115F356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8D9B9-367B-49BB-BBEE-1C7420A26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271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D8457-92F8-4EB8-9F9F-79231115F356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8D9B9-367B-49BB-BBEE-1C7420A26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00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D8457-92F8-4EB8-9F9F-79231115F356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8D9B9-367B-49BB-BBEE-1C7420A26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304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D8457-92F8-4EB8-9F9F-79231115F356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8D9B9-367B-49BB-BBEE-1C7420A26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585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D8457-92F8-4EB8-9F9F-79231115F356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8D9B9-367B-49BB-BBEE-1C7420A26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275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D8457-92F8-4EB8-9F9F-79231115F356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8D9B9-367B-49BB-BBEE-1C7420A26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490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D8457-92F8-4EB8-9F9F-79231115F356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8D9B9-367B-49BB-BBEE-1C7420A26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210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D8457-92F8-4EB8-9F9F-79231115F356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8D9B9-367B-49BB-BBEE-1C7420A26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735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D8457-92F8-4EB8-9F9F-79231115F356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8D9B9-367B-49BB-BBEE-1C7420A26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61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D8457-92F8-4EB8-9F9F-79231115F356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8D9B9-367B-49BB-BBEE-1C7420A26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599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D8457-92F8-4EB8-9F9F-79231115F356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8D9B9-367B-49BB-BBEE-1C7420A26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418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D8457-92F8-4EB8-9F9F-79231115F356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8D9B9-367B-49BB-BBEE-1C7420A26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30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Committee on Korean Materials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March 22, 2018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181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1"/>
            <a:ext cx="7772400" cy="838199"/>
          </a:xfrm>
        </p:spPr>
        <p:txBody>
          <a:bodyPr/>
          <a:lstStyle/>
          <a:p>
            <a:r>
              <a:rPr lang="en-US" dirty="0" smtClean="0"/>
              <a:t>CKM Members (2017.4-2020.3)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3600"/>
            <a:ext cx="6400800" cy="4038600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US" sz="2200" dirty="0" smtClean="0">
                <a:solidFill>
                  <a:schemeClr val="tx1"/>
                </a:solidFill>
              </a:rPr>
              <a:t>Lucia Park </a:t>
            </a:r>
            <a:r>
              <a:rPr lang="en-US" sz="2200" dirty="0">
                <a:solidFill>
                  <a:schemeClr val="tx1"/>
                </a:solidFill>
              </a:rPr>
              <a:t>(University of British Columbia</a:t>
            </a:r>
            <a:r>
              <a:rPr lang="en-US" sz="2200" dirty="0" smtClean="0">
                <a:solidFill>
                  <a:schemeClr val="tx1"/>
                </a:solidFill>
              </a:rPr>
              <a:t>)</a:t>
            </a:r>
          </a:p>
          <a:p>
            <a:pPr algn="l">
              <a:lnSpc>
                <a:spcPct val="150000"/>
              </a:lnSpc>
            </a:pPr>
            <a:r>
              <a:rPr lang="en-US" sz="2200" dirty="0">
                <a:solidFill>
                  <a:schemeClr val="tx1"/>
                </a:solidFill>
              </a:rPr>
              <a:t>Qian </a:t>
            </a:r>
            <a:r>
              <a:rPr lang="en-US" sz="2200" dirty="0" smtClean="0">
                <a:solidFill>
                  <a:schemeClr val="tx1"/>
                </a:solidFill>
              </a:rPr>
              <a:t>Liu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smtClean="0">
                <a:solidFill>
                  <a:schemeClr val="tx1"/>
                </a:solidFill>
              </a:rPr>
              <a:t>(Arizona State University)</a:t>
            </a:r>
            <a:endParaRPr lang="en-US" sz="2200" dirty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n-US" sz="2200" dirty="0" smtClean="0">
                <a:solidFill>
                  <a:schemeClr val="tx1"/>
                </a:solidFill>
              </a:rPr>
              <a:t>Jihae Chun </a:t>
            </a:r>
            <a:r>
              <a:rPr lang="en-US" sz="2200" dirty="0">
                <a:solidFill>
                  <a:schemeClr val="tx1"/>
                </a:solidFill>
              </a:rPr>
              <a:t>(University of Toronto)</a:t>
            </a:r>
          </a:p>
          <a:p>
            <a:pPr algn="l">
              <a:lnSpc>
                <a:spcPct val="150000"/>
              </a:lnSpc>
            </a:pPr>
            <a:r>
              <a:rPr lang="en-US" sz="2200" dirty="0" smtClean="0">
                <a:solidFill>
                  <a:schemeClr val="tx1"/>
                </a:solidFill>
              </a:rPr>
              <a:t>Sanghun Cho </a:t>
            </a:r>
            <a:r>
              <a:rPr lang="en-US" sz="2200" dirty="0">
                <a:solidFill>
                  <a:schemeClr val="tx1"/>
                </a:solidFill>
              </a:rPr>
              <a:t>(University of California, Los Angeles</a:t>
            </a:r>
            <a:r>
              <a:rPr lang="en-US" sz="2200" dirty="0" smtClean="0">
                <a:solidFill>
                  <a:schemeClr val="tx1"/>
                </a:solidFill>
              </a:rPr>
              <a:t>) </a:t>
            </a:r>
          </a:p>
          <a:p>
            <a:pPr algn="l">
              <a:lnSpc>
                <a:spcPct val="150000"/>
              </a:lnSpc>
            </a:pPr>
            <a:r>
              <a:rPr lang="en-US" sz="2200" dirty="0" err="1" smtClean="0">
                <a:solidFill>
                  <a:schemeClr val="tx1"/>
                </a:solidFill>
              </a:rPr>
              <a:t>Jaeyong</a:t>
            </a:r>
            <a:r>
              <a:rPr lang="en-US" sz="2200" dirty="0" smtClean="0">
                <a:solidFill>
                  <a:schemeClr val="tx1"/>
                </a:solidFill>
              </a:rPr>
              <a:t> Chang, Chair (University of California, Berkeley)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265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235645"/>
              </p:ext>
            </p:extLst>
          </p:nvPr>
        </p:nvGraphicFramePr>
        <p:xfrm>
          <a:off x="304800" y="1371599"/>
          <a:ext cx="8534399" cy="5105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46514"/>
                <a:gridCol w="7587885"/>
              </a:tblGrid>
              <a:tr h="72934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 mins</a:t>
                      </a:r>
                      <a:endParaRPr lang="en-US" sz="2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Jae-Yong Chang (UC Berkeley, CKM Chair) Welcome Remarks</a:t>
                      </a:r>
                      <a:endParaRPr lang="en-US" sz="2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880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25 mins</a:t>
                      </a:r>
                      <a:endParaRPr lang="en-US" sz="2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 b="1" dirty="0">
                          <a:effectLst/>
                        </a:rPr>
                        <a:t>Andre Schmid </a:t>
                      </a:r>
                      <a:endParaRPr lang="en-CA" sz="2000" b="1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 b="1" dirty="0" smtClean="0">
                          <a:effectLst/>
                        </a:rPr>
                        <a:t>(</a:t>
                      </a:r>
                      <a:r>
                        <a:rPr lang="en-CA" sz="2000" b="1" dirty="0">
                          <a:effectLst/>
                        </a:rPr>
                        <a:t>University of Toronto, Professor &amp; Chair Department of East Asian Studies)</a:t>
                      </a:r>
                      <a:br>
                        <a:rPr lang="en-CA" sz="2000" b="1" dirty="0">
                          <a:effectLst/>
                        </a:rPr>
                      </a:br>
                      <a:r>
                        <a:rPr lang="en-US" sz="2000" b="1" dirty="0">
                          <a:effectLst/>
                        </a:rPr>
                        <a:t>Research Trends and Resource Materials on North Korea</a:t>
                      </a:r>
                      <a:endParaRPr lang="en-US" sz="2000" b="1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4586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 mins </a:t>
                      </a:r>
                      <a:endParaRPr lang="en-US" sz="2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</a:rPr>
                        <a:t>Sonya S. Lee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</a:rPr>
                        <a:t>(Korea Reference Specialist, Library of Congress) Library of Congress Resource Materials on North Korea </a:t>
                      </a:r>
                      <a:endParaRPr lang="en-US" sz="2000" b="1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2934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10 mins </a:t>
                      </a:r>
                      <a:endParaRPr lang="en-US" sz="2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Q &amp; A and Concluding Remarks</a:t>
                      </a:r>
                      <a:endParaRPr lang="en-US" sz="2000" b="1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479550" y="32226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392668"/>
            <a:ext cx="84980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Research Trends and Resource Materials </a:t>
            </a:r>
            <a:endParaRPr lang="en-US" sz="2400" b="1" dirty="0" smtClean="0"/>
          </a:p>
          <a:p>
            <a:pPr algn="ctr"/>
            <a:r>
              <a:rPr lang="en-US" sz="2400" b="1" dirty="0" smtClean="0"/>
              <a:t>on </a:t>
            </a:r>
            <a:r>
              <a:rPr lang="en-US" sz="2400" b="1" dirty="0"/>
              <a:t>North Korea in North America </a:t>
            </a:r>
          </a:p>
        </p:txBody>
      </p:sp>
    </p:spTree>
    <p:extLst>
      <p:ext uri="{BB962C8B-B14F-4D97-AF65-F5344CB8AC3E}">
        <p14:creationId xmlns:p14="http://schemas.microsoft.com/office/powerpoint/2010/main" val="2949335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4953000"/>
          </a:xfrm>
        </p:spPr>
        <p:txBody>
          <a:bodyPr/>
          <a:lstStyle/>
          <a:p>
            <a:r>
              <a:rPr lang="en-US" dirty="0" smtClean="0"/>
              <a:t>Announcement</a:t>
            </a:r>
            <a:r>
              <a:rPr lang="en-US" smtClean="0"/>
              <a:t/>
            </a:r>
            <a:br>
              <a:rPr lang="en-US" smtClean="0"/>
            </a:br>
            <a:r>
              <a:rPr lang="en-US"/>
              <a:t/>
            </a:r>
            <a:br>
              <a:rPr lang="en-US"/>
            </a:br>
            <a:r>
              <a:rPr lang="en-US" smtClean="0"/>
              <a:t>See you next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034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1642</TotalTime>
  <Words>130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SimSun</vt:lpstr>
      <vt:lpstr>Arial</vt:lpstr>
      <vt:lpstr>Calibri</vt:lpstr>
      <vt:lpstr>Times New Roman</vt:lpstr>
      <vt:lpstr>Office Theme</vt:lpstr>
      <vt:lpstr>Committee on Korean Materials</vt:lpstr>
      <vt:lpstr>CKM Members (2017.4-2020.3)</vt:lpstr>
      <vt:lpstr>PowerPoint Presentation</vt:lpstr>
      <vt:lpstr>Announcement  See you next year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Commiittee on</dc:title>
  <dc:creator>Windows</dc:creator>
  <cp:lastModifiedBy>Julia Jihae Chun</cp:lastModifiedBy>
  <cp:revision>7</cp:revision>
  <dcterms:created xsi:type="dcterms:W3CDTF">2018-03-19T21:18:41Z</dcterms:created>
  <dcterms:modified xsi:type="dcterms:W3CDTF">2018-04-17T21:21:05Z</dcterms:modified>
</cp:coreProperties>
</file>